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76" r:id="rId10"/>
    <p:sldId id="284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2" autoAdjust="0"/>
  </p:normalViewPr>
  <p:slideViewPr>
    <p:cSldViewPr snapToGrid="0">
      <p:cViewPr varScale="1">
        <p:scale>
          <a:sx n="98" d="100"/>
          <a:sy n="98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8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3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9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93D6-4313-4ED5-99B1-1799550C779B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F55-EFA0-4C5B-99AA-413215008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73A60-4F57-9BBB-5085-1B9881DA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82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Captains in Haz-Mat History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4D4405-FD3A-803B-7144-B80E2303B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80140"/>
          </a:xfrm>
        </p:spPr>
        <p:txBody>
          <a:bodyPr>
            <a:normAutofit/>
          </a:bodyPr>
          <a:lstStyle/>
          <a:p>
            <a:r>
              <a:rPr lang="en-US" sz="4000" dirty="0"/>
              <a:t>This section is about the Officers who eventually commanded Haz-Mat-1</a:t>
            </a:r>
          </a:p>
          <a:p>
            <a:r>
              <a:rPr lang="en-US" sz="4000" dirty="0"/>
              <a:t>As Captains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3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402" y="36792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Pete Stuebe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Abbamonte</a:t>
            </a:r>
            <a:endParaRPr lang="en-US" dirty="0"/>
          </a:p>
          <a:p>
            <a:pPr algn="ctr"/>
            <a:r>
              <a:rPr lang="en-US" dirty="0"/>
              <a:t>??? Captain</a:t>
            </a:r>
          </a:p>
        </p:txBody>
      </p:sp>
      <p:pic>
        <p:nvPicPr>
          <p:cNvPr id="9" name="Picture 8" descr="A couple of men in suits&#10;&#10;Description automatically generated">
            <a:extLst>
              <a:ext uri="{FF2B5EF4-FFF2-40B4-BE49-F238E27FC236}">
                <a16:creationId xmlns:a16="http://schemas.microsoft.com/office/drawing/2014/main" id="{44CCC85F-9385-4DF8-5766-0F1528584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7379" r="54854" b="47092"/>
          <a:stretch/>
        </p:blipFill>
        <p:spPr>
          <a:xfrm>
            <a:off x="7908587" y="1837412"/>
            <a:ext cx="2599290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A group of men in suits&#10;&#10;Description automatically generated">
            <a:extLst>
              <a:ext uri="{FF2B5EF4-FFF2-40B4-BE49-F238E27FC236}">
                <a16:creationId xmlns:a16="http://schemas.microsoft.com/office/drawing/2014/main" id="{8B1CB6DC-631D-F338-73E8-F1D73605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1" t="11225" r="31754" b="39267"/>
          <a:stretch/>
        </p:blipFill>
        <p:spPr>
          <a:xfrm>
            <a:off x="1880986" y="1872013"/>
            <a:ext cx="2402428" cy="32696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1B3D5-432E-2221-D124-63FAA2B7E2D3}"/>
              </a:ext>
            </a:extLst>
          </p:cNvPr>
          <p:cNvSpPr txBox="1"/>
          <p:nvPr/>
        </p:nvSpPr>
        <p:spPr>
          <a:xfrm>
            <a:off x="437745" y="5701518"/>
            <a:ext cx="5058383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5B4D7-F6A1-35F3-DE3E-3F42AAA3BE2B}"/>
              </a:ext>
            </a:extLst>
          </p:cNvPr>
          <p:cNvSpPr txBox="1"/>
          <p:nvPr/>
        </p:nvSpPr>
        <p:spPr>
          <a:xfrm>
            <a:off x="6637475" y="5701518"/>
            <a:ext cx="5058383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311496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6792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Joseph P. Gallagher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John J. Fanning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Captain</a:t>
            </a:r>
          </a:p>
        </p:txBody>
      </p:sp>
      <p:pic>
        <p:nvPicPr>
          <p:cNvPr id="12" name="Content Placeholder 11" descr="A person in a suit and tie&#10;&#10;Description automatically generated">
            <a:extLst>
              <a:ext uri="{FF2B5EF4-FFF2-40B4-BE49-F238E27FC236}">
                <a16:creationId xmlns:a16="http://schemas.microsoft.com/office/drawing/2014/main" id="{65BD111C-590E-7AF3-2957-7958C757F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9" r="39316" b="33713"/>
          <a:stretch/>
        </p:blipFill>
        <p:spPr>
          <a:xfrm>
            <a:off x="2042215" y="1691499"/>
            <a:ext cx="2441643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" name="Content Placeholder 15" descr="Medium shot of a person wearing a hat&#10;&#10;Description automatically generated">
            <a:extLst>
              <a:ext uri="{FF2B5EF4-FFF2-40B4-BE49-F238E27FC236}">
                <a16:creationId xmlns:a16="http://schemas.microsoft.com/office/drawing/2014/main" id="{4F371CD4-7E9C-6B9D-7AB3-DB6B5E222F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6" b="21199"/>
          <a:stretch/>
        </p:blipFill>
        <p:spPr>
          <a:xfrm>
            <a:off x="7794534" y="1691499"/>
            <a:ext cx="2619460" cy="33210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50FFA1-8F25-6971-1DCE-54468F225E8A}"/>
              </a:ext>
            </a:extLst>
          </p:cNvPr>
          <p:cNvSpPr txBox="1"/>
          <p:nvPr/>
        </p:nvSpPr>
        <p:spPr>
          <a:xfrm>
            <a:off x="496111" y="5555603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Captain of Haz-Mat 1 prior experience in US Army wearing Chemical Protective Clothing for fueling missals. Promoted to BC and became Executive Officer of Rescue Services under Jim Duffy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354DD-CF92-778D-4A96-F1D0C5F7D5F9}"/>
              </a:ext>
            </a:extLst>
          </p:cNvPr>
          <p:cNvSpPr txBox="1"/>
          <p:nvPr/>
        </p:nvSpPr>
        <p:spPr>
          <a:xfrm>
            <a:off x="6512670" y="5575058"/>
            <a:ext cx="530799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2nd Captain of Haz-Mat 1 Worked in busy Fire Companies throughout his career before being promoted to BC. Chief in Charge of Technical Services. USAR NYTF-1 Task Force leader. Killed on 9/11.</a:t>
            </a:r>
          </a:p>
        </p:txBody>
      </p:sp>
    </p:spTree>
    <p:extLst>
      <p:ext uri="{BB962C8B-B14F-4D97-AF65-F5344CB8AC3E}">
        <p14:creationId xmlns:p14="http://schemas.microsoft.com/office/powerpoint/2010/main" val="319359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4464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John Flynn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171647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Steve Bacci</a:t>
            </a:r>
          </a:p>
          <a:p>
            <a:pPr algn="ctr"/>
            <a:r>
              <a:rPr lang="en-US" dirty="0"/>
              <a:t>Unassigned Captain</a:t>
            </a:r>
          </a:p>
        </p:txBody>
      </p:sp>
      <p:pic>
        <p:nvPicPr>
          <p:cNvPr id="9" name="Picture 8" descr="A close-up of a person&#10;&#10;Description automatically generated">
            <a:extLst>
              <a:ext uri="{FF2B5EF4-FFF2-40B4-BE49-F238E27FC236}">
                <a16:creationId xmlns:a16="http://schemas.microsoft.com/office/drawing/2014/main" id="{215C8031-B86F-4156-1C1D-0EF957E17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b="10781"/>
          <a:stretch/>
        </p:blipFill>
        <p:spPr>
          <a:xfrm>
            <a:off x="7729978" y="1385856"/>
            <a:ext cx="2748571" cy="33496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A firefighter helping another fireman&#10;&#10;Description automatically generated">
            <a:extLst>
              <a:ext uri="{FF2B5EF4-FFF2-40B4-BE49-F238E27FC236}">
                <a16:creationId xmlns:a16="http://schemas.microsoft.com/office/drawing/2014/main" id="{2F7048EA-6F9E-78A9-F46D-EA889B5DC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1" t="17616" r="43316" b="50000"/>
          <a:stretch/>
        </p:blipFill>
        <p:spPr>
          <a:xfrm>
            <a:off x="1713451" y="1405310"/>
            <a:ext cx="2750446" cy="33313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0AB44-F338-2596-20CA-A5B491ABC3EA}"/>
              </a:ext>
            </a:extLst>
          </p:cNvPr>
          <p:cNvSpPr txBox="1"/>
          <p:nvPr/>
        </p:nvSpPr>
        <p:spPr>
          <a:xfrm>
            <a:off x="5680953" y="5330277"/>
            <a:ext cx="6322979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Assigned as a Lieutenant to Haz-Mat-1. Newly promoted as a Captain he was assigned to the 3</a:t>
            </a:r>
            <a:r>
              <a:rPr lang="en-US" sz="1600" baseline="30000" dirty="0"/>
              <a:t>rd</a:t>
            </a:r>
            <a:r>
              <a:rPr lang="en-US" sz="1600" dirty="0"/>
              <a:t> Division. On the night of 9/11 he came to Haz-Mat 1’s quarters, upon seeing the conditions, he called Division 3 and Spoke to Division Commander DC Casey; he told him he was staying. He Remained “OUR CAPTAIN” until April. He was there for us; when no one else was.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40FE7-7DC9-8173-C629-3A9A584A7DD2}"/>
              </a:ext>
            </a:extLst>
          </p:cNvPr>
          <p:cNvSpPr txBox="1"/>
          <p:nvPr/>
        </p:nvSpPr>
        <p:spPr>
          <a:xfrm>
            <a:off x="466928" y="5330277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Started as a covering officer before eventually becoming Captain of Haz-Mat 1. A Professional Engineer and a structural engineer with FEMA’s USAR NYTF-1. </a:t>
            </a:r>
          </a:p>
        </p:txBody>
      </p:sp>
    </p:spTree>
    <p:extLst>
      <p:ext uri="{BB962C8B-B14F-4D97-AF65-F5344CB8AC3E}">
        <p14:creationId xmlns:p14="http://schemas.microsoft.com/office/powerpoint/2010/main" val="230869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05277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Nicholas Corrado</a:t>
            </a:r>
          </a:p>
          <a:p>
            <a:pPr algn="ctr"/>
            <a:r>
              <a:rPr lang="en-US" dirty="0"/>
              <a:t>?????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113284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Vincent Doherty</a:t>
            </a:r>
          </a:p>
          <a:p>
            <a:pPr algn="ctr"/>
            <a:r>
              <a:rPr lang="en-US" dirty="0"/>
              <a:t>???? Captain</a:t>
            </a:r>
          </a:p>
        </p:txBody>
      </p:sp>
      <p:pic>
        <p:nvPicPr>
          <p:cNvPr id="4" name="Picture 3" descr="A person standing next to a railing&#10;&#10;Description automatically generated">
            <a:extLst>
              <a:ext uri="{FF2B5EF4-FFF2-40B4-BE49-F238E27FC236}">
                <a16:creationId xmlns:a16="http://schemas.microsoft.com/office/drawing/2014/main" id="{21D37A50-3C7F-CF74-F942-354001D36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0" t="15177" r="42837" b="51206"/>
          <a:stretch/>
        </p:blipFill>
        <p:spPr>
          <a:xfrm>
            <a:off x="2168546" y="1360755"/>
            <a:ext cx="2169525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couple of men in suits&#10;&#10;Description automatically generated">
            <a:extLst>
              <a:ext uri="{FF2B5EF4-FFF2-40B4-BE49-F238E27FC236}">
                <a16:creationId xmlns:a16="http://schemas.microsoft.com/office/drawing/2014/main" id="{A137BF65-27CA-FE10-DF20-5D533B3C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6" t="13050" r="19038" b="50000"/>
          <a:stretch/>
        </p:blipFill>
        <p:spPr>
          <a:xfrm>
            <a:off x="8205283" y="1339582"/>
            <a:ext cx="2216170" cy="33210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F7A71-C191-9016-BD93-C5D7B576682A}"/>
              </a:ext>
            </a:extLst>
          </p:cNvPr>
          <p:cNvSpPr txBox="1"/>
          <p:nvPr/>
        </p:nvSpPr>
        <p:spPr>
          <a:xfrm>
            <a:off x="496111" y="5205408"/>
            <a:ext cx="5501463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Assigned as a firefighter, covered as a Lieutenant and eventually became Captain of Haz-Mat 1. Nick promoted up to Deputy Chief and as a Chief worked mainly in Manhattan. He has written numerous articles for WNYF publications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7C0EF-B278-46E9-06A1-1C99289A517C}"/>
              </a:ext>
            </a:extLst>
          </p:cNvPr>
          <p:cNvSpPr txBox="1"/>
          <p:nvPr/>
        </p:nvSpPr>
        <p:spPr>
          <a:xfrm>
            <a:off x="6414920" y="5205408"/>
            <a:ext cx="550146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charter member of the company who covered in the company as a lieutenant before becoming of Captain of Haz-Mat 1. He taught Chemistry at the National Fire Academy and a number of other educational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55840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034" y="14418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Keven Culley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James D’Avolio</a:t>
            </a:r>
          </a:p>
          <a:p>
            <a:pPr algn="ctr"/>
            <a:r>
              <a:rPr lang="en-US" dirty="0"/>
              <a:t>??? Captain</a:t>
            </a:r>
          </a:p>
        </p:txBody>
      </p:sp>
      <p:pic>
        <p:nvPicPr>
          <p:cNvPr id="4" name="Picture 3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C7F1CBAD-1488-03DB-224C-F9CBD3C71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19741" r="38764" b="37806"/>
          <a:stretch/>
        </p:blipFill>
        <p:spPr>
          <a:xfrm>
            <a:off x="1500353" y="1397945"/>
            <a:ext cx="2897114" cy="33210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person wearing a helmet&#10;&#10;Description automatically generated">
            <a:extLst>
              <a:ext uri="{FF2B5EF4-FFF2-40B4-BE49-F238E27FC236}">
                <a16:creationId xmlns:a16="http://schemas.microsoft.com/office/drawing/2014/main" id="{677D280D-0982-15D0-FFB9-BDEF2B7D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341" r="12319" b="43830"/>
          <a:stretch/>
        </p:blipFill>
        <p:spPr>
          <a:xfrm>
            <a:off x="7655707" y="1647488"/>
            <a:ext cx="2897114" cy="33244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88A0C2-1FA5-F46E-DD9E-05986AE6BC43}"/>
              </a:ext>
            </a:extLst>
          </p:cNvPr>
          <p:cNvSpPr txBox="1"/>
          <p:nvPr/>
        </p:nvSpPr>
        <p:spPr>
          <a:xfrm>
            <a:off x="496111" y="5263772"/>
            <a:ext cx="5058383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Charter Member, Company Officer and Captain of Haz-Mat 1  in April of 2002. An experienced Instructor of Chemistry at the National Fire Academy. Assigned to the Office of Emergency Management after his promotion to Captain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2C42C-65BE-6C0D-C718-B18F02AEFA3B}"/>
              </a:ext>
            </a:extLst>
          </p:cNvPr>
          <p:cNvSpPr txBox="1"/>
          <p:nvPr/>
        </p:nvSpPr>
        <p:spPr>
          <a:xfrm>
            <a:off x="6750996" y="5540771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????????????????????????????????????????????????????????????????????????????????????????????????????????????????????????????????????????????????????????????????????????????????????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147866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6792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Brian Smith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Howard Kennedy</a:t>
            </a:r>
          </a:p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Captain</a:t>
            </a:r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EF55E3AF-3176-DFCE-35B9-C63F40A92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12651" r="11988" b="21538"/>
          <a:stretch/>
        </p:blipFill>
        <p:spPr>
          <a:xfrm>
            <a:off x="8014998" y="1652587"/>
            <a:ext cx="2677119" cy="26470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group of men standing outside&#10;&#10;Description automatically generated">
            <a:extLst>
              <a:ext uri="{FF2B5EF4-FFF2-40B4-BE49-F238E27FC236}">
                <a16:creationId xmlns:a16="http://schemas.microsoft.com/office/drawing/2014/main" id="{81998233-8B79-85C6-B54A-740A9FA56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14813" r="52417" b="37803"/>
          <a:stretch/>
        </p:blipFill>
        <p:spPr>
          <a:xfrm>
            <a:off x="2112294" y="1730410"/>
            <a:ext cx="2612772" cy="26470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D6096-9867-84EA-4715-45A16272EB7B}"/>
              </a:ext>
            </a:extLst>
          </p:cNvPr>
          <p:cNvSpPr txBox="1"/>
          <p:nvPr/>
        </p:nvSpPr>
        <p:spPr>
          <a:xfrm>
            <a:off x="554477" y="5156769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????????????????????????????????????????????????????????????????????????????????????????????????????????????????????????????????????????????????????????????????????????????????????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E6AE1-4AE4-90BE-C85D-7D7EE48EACF2}"/>
              </a:ext>
            </a:extLst>
          </p:cNvPr>
          <p:cNvSpPr txBox="1"/>
          <p:nvPr/>
        </p:nvSpPr>
        <p:spPr>
          <a:xfrm>
            <a:off x="6824365" y="5093612"/>
            <a:ext cx="5058383" cy="1477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Captain of Haz-Mat 1. As a Lieutenant in L-154 was awarded the James Gordan Bennett and the Harry M. Archer Medals. Captain was assigned as the Captain of Ladder 4 prior to his assignment to Haz-Mat 1.</a:t>
            </a:r>
          </a:p>
        </p:txBody>
      </p:sp>
    </p:spTree>
    <p:extLst>
      <p:ext uri="{BB962C8B-B14F-4D97-AF65-F5344CB8AC3E}">
        <p14:creationId xmlns:p14="http://schemas.microsoft.com/office/powerpoint/2010/main" val="261221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67929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Patrick Waters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John Fatta</a:t>
            </a:r>
          </a:p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Captain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30CEF-0A58-2454-EB7D-DC8C7AFF2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3" t="11374" r="13087" b="30823"/>
          <a:stretch/>
        </p:blipFill>
        <p:spPr>
          <a:xfrm>
            <a:off x="2048237" y="1613678"/>
            <a:ext cx="2441643" cy="33388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erson with a mustache wearing glasses&#10;&#10;Description automatically generated">
            <a:extLst>
              <a:ext uri="{FF2B5EF4-FFF2-40B4-BE49-F238E27FC236}">
                <a16:creationId xmlns:a16="http://schemas.microsoft.com/office/drawing/2014/main" id="{FCC6AF39-B772-07FC-5269-26600634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29" y="1603944"/>
            <a:ext cx="2519368" cy="35299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4CE80A-6DF2-9ABB-0104-709A33183DE8}"/>
              </a:ext>
            </a:extLst>
          </p:cNvPr>
          <p:cNvSpPr txBox="1"/>
          <p:nvPr/>
        </p:nvSpPr>
        <p:spPr>
          <a:xfrm>
            <a:off x="496111" y="5555603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Covered as a Captain splitting the position with Tom Moody under the direction and evaluation of BC Fanning from 200 to September 11, 2001. Captain was killed at the World Trade Center on 9/11.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53886-CF1B-E9CD-5A5D-CEE4A17E3960}"/>
              </a:ext>
            </a:extLst>
          </p:cNvPr>
          <p:cNvSpPr txBox="1"/>
          <p:nvPr/>
        </p:nvSpPr>
        <p:spPr>
          <a:xfrm>
            <a:off x="6886521" y="5669093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John Fatta was the 4</a:t>
            </a:r>
            <a:r>
              <a:rPr lang="en-US" baseline="30000" dirty="0"/>
              <a:t>th</a:t>
            </a:r>
            <a:r>
              <a:rPr lang="en-US" dirty="0"/>
              <a:t> Captain assigned to Haz-Mat 1. Captain Fatta served most of his career as a Firefighter, Lieutenant, and Captain in the borough of Brooklyn prior to his assignment in Haz-Mat 1.</a:t>
            </a:r>
          </a:p>
        </p:txBody>
      </p:sp>
    </p:spTree>
    <p:extLst>
      <p:ext uri="{BB962C8B-B14F-4D97-AF65-F5344CB8AC3E}">
        <p14:creationId xmlns:p14="http://schemas.microsoft.com/office/powerpoint/2010/main" val="344456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4735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John Hansen</a:t>
            </a:r>
          </a:p>
          <a:p>
            <a:pPr algn="ctr"/>
            <a:r>
              <a:rPr lang="en-US" dirty="0"/>
              <a:t>Current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7449" y="146521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Paul Smith</a:t>
            </a:r>
          </a:p>
          <a:p>
            <a:pPr algn="ctr"/>
            <a:r>
              <a:rPr lang="en-US" dirty="0"/>
              <a:t>???? Captain</a:t>
            </a:r>
          </a:p>
        </p:txBody>
      </p:sp>
      <p:pic>
        <p:nvPicPr>
          <p:cNvPr id="9" name="Picture 8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DE4C050A-4DAC-6D0B-B52B-1AFC5D0E8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14588" r="39503" b="54734"/>
          <a:stretch/>
        </p:blipFill>
        <p:spPr>
          <a:xfrm>
            <a:off x="7552501" y="1506670"/>
            <a:ext cx="3093085" cy="3338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92BA78D4-8142-9B22-A0C8-F8DAF3284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1" t="32040" r="28377" b="55946"/>
          <a:stretch/>
        </p:blipFill>
        <p:spPr>
          <a:xfrm>
            <a:off x="1892984" y="1389937"/>
            <a:ext cx="2883298" cy="3415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91FA5-B708-966E-2DB5-0AA6E7E4A3AB}"/>
              </a:ext>
            </a:extLst>
          </p:cNvPr>
          <p:cNvSpPr txBox="1"/>
          <p:nvPr/>
        </p:nvSpPr>
        <p:spPr>
          <a:xfrm>
            <a:off x="719847" y="5419413"/>
            <a:ext cx="5058383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Current Captain and longest Captain to date. ???????????????????????????????????????????????????????????????????????????????????????????????????????????????????????????????????????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3648C-E42A-466F-044D-86296BDF60BC}"/>
              </a:ext>
            </a:extLst>
          </p:cNvPr>
          <p:cNvSpPr txBox="1"/>
          <p:nvPr/>
        </p:nvSpPr>
        <p:spPr>
          <a:xfrm>
            <a:off x="6632254" y="5555602"/>
            <a:ext cx="5058383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32210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0E1C-A011-7710-65B8-8BCC28CD8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4192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Tom Evans</a:t>
            </a:r>
          </a:p>
          <a:p>
            <a:pPr algn="ctr"/>
            <a:r>
              <a:rPr lang="en-US" dirty="0"/>
              <a:t>??? Captain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561A9-7E7D-BA4E-80E1-2BBF0518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2670" y="385662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Tom Moody</a:t>
            </a:r>
          </a:p>
          <a:p>
            <a:pPr algn="ctr"/>
            <a:r>
              <a:rPr lang="en-US" dirty="0"/>
              <a:t>??? Captain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6DBCE7-BB0F-D8F2-1462-ABABA5F43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0138" r="20103" b="42623"/>
          <a:stretch/>
        </p:blipFill>
        <p:spPr>
          <a:xfrm>
            <a:off x="1869806" y="1378491"/>
            <a:ext cx="2955112" cy="33210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 descr="Several pictures of people in uniform&#10;&#10;Description automatically generated">
            <a:extLst>
              <a:ext uri="{FF2B5EF4-FFF2-40B4-BE49-F238E27FC236}">
                <a16:creationId xmlns:a16="http://schemas.microsoft.com/office/drawing/2014/main" id="{398D9452-2CBE-B87F-4482-BFBD52DD9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22" b="81663"/>
          <a:stretch/>
        </p:blipFill>
        <p:spPr>
          <a:xfrm>
            <a:off x="7536793" y="1680049"/>
            <a:ext cx="3134942" cy="33210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3F864-002D-7BEA-B849-FE94EA63CDE1}"/>
              </a:ext>
            </a:extLst>
          </p:cNvPr>
          <p:cNvSpPr txBox="1"/>
          <p:nvPr/>
        </p:nvSpPr>
        <p:spPr>
          <a:xfrm>
            <a:off x="496111" y="5555603"/>
            <a:ext cx="5058383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???????????????????????????????????????????????????????????????????????????????????????????????????????????????????????????????????????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3E9F3-6804-781B-8231-439562465AB9}"/>
              </a:ext>
            </a:extLst>
          </p:cNvPr>
          <p:cNvSpPr txBox="1"/>
          <p:nvPr/>
        </p:nvSpPr>
        <p:spPr>
          <a:xfrm>
            <a:off x="6575072" y="5639909"/>
            <a:ext cx="5312128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Tom was assigned as a firefighter to Haz-Mat 1, worked there as a company officer before being promoted to Captain. As Captain he covered the Captain’s position with Pat Waters until his death on 9/11.</a:t>
            </a:r>
          </a:p>
        </p:txBody>
      </p:sp>
    </p:spTree>
    <p:extLst>
      <p:ext uri="{BB962C8B-B14F-4D97-AF65-F5344CB8AC3E}">
        <p14:creationId xmlns:p14="http://schemas.microsoft.com/office/powerpoint/2010/main" val="95239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703</TotalTime>
  <Words>550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Captains in Haz-Mat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Valley East shop the website</dc:title>
  <dc:creator>Philip McArdle</dc:creator>
  <cp:lastModifiedBy>Philip H McArdle</cp:lastModifiedBy>
  <cp:revision>56</cp:revision>
  <cp:lastPrinted>2024-03-01T11:13:35Z</cp:lastPrinted>
  <dcterms:created xsi:type="dcterms:W3CDTF">2015-05-12T11:14:43Z</dcterms:created>
  <dcterms:modified xsi:type="dcterms:W3CDTF">2024-04-03T11:09:13Z</dcterms:modified>
</cp:coreProperties>
</file>