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8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2" autoAdjust="0"/>
  </p:normalViewPr>
  <p:slideViewPr>
    <p:cSldViewPr snapToGrid="0">
      <p:cViewPr varScale="1">
        <p:scale>
          <a:sx n="98" d="100"/>
          <a:sy n="98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A8FF-EEA6-4A27-B79D-E05D9114CB4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866C-DD79-4B30-907C-79701A34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7866C-DD79-4B30-907C-79701A34F1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7866C-DD79-4B30-907C-79701A34F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8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3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9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73A60-4F57-9BBB-5085-1B9881DA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82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Company Officers </a:t>
            </a:r>
            <a:br>
              <a:rPr lang="en-US" dirty="0"/>
            </a:br>
            <a:r>
              <a:rPr lang="en-US" dirty="0"/>
              <a:t>in Haz-Mat 1 History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4D4405-FD3A-803B-7144-B80E2303B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80140"/>
          </a:xfrm>
        </p:spPr>
        <p:txBody>
          <a:bodyPr>
            <a:normAutofit/>
          </a:bodyPr>
          <a:lstStyle/>
          <a:p>
            <a:r>
              <a:rPr lang="en-US" sz="3200" dirty="0"/>
              <a:t>This section is just about the Company Officers who worked as Lieutenants or Captains in Haz-Mat 1. Some started as firefighters in the company and rose to other ranks if they are not found in the Chiefs and Captains of Haz-Mat 1 sections they probably reside here.</a:t>
            </a:r>
          </a:p>
        </p:txBody>
      </p:sp>
    </p:spTree>
    <p:extLst>
      <p:ext uri="{BB962C8B-B14F-4D97-AF65-F5344CB8AC3E}">
        <p14:creationId xmlns:p14="http://schemas.microsoft.com/office/powerpoint/2010/main" val="295093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James Hay</a:t>
            </a:r>
          </a:p>
          <a:p>
            <a:pPr marL="0" indent="0" algn="ctr">
              <a:buNone/>
            </a:pPr>
            <a:r>
              <a:rPr lang="en-US" dirty="0"/>
              <a:t>Captain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???????????????????????????????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Pete Gorman</a:t>
            </a:r>
          </a:p>
          <a:p>
            <a:pPr marL="0" indent="0" algn="ctr">
              <a:buNone/>
            </a:pPr>
            <a:r>
              <a:rPr lang="en-US" dirty="0"/>
              <a:t>Captain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C76D59-4684-58AE-E804-6F095CA03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8" t="11206" r="14858" b="65823"/>
          <a:stretch/>
        </p:blipFill>
        <p:spPr>
          <a:xfrm>
            <a:off x="418369" y="2033081"/>
            <a:ext cx="3109933" cy="33311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Two men smiling at the camera&#10;&#10;Description automatically generated">
            <a:extLst>
              <a:ext uri="{FF2B5EF4-FFF2-40B4-BE49-F238E27FC236}">
                <a16:creationId xmlns:a16="http://schemas.microsoft.com/office/drawing/2014/main" id="{5D2F528D-D813-5032-3ED2-5AC5F28E3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4" r="47942" b="15379"/>
          <a:stretch/>
        </p:blipFill>
        <p:spPr>
          <a:xfrm>
            <a:off x="4696645" y="2033081"/>
            <a:ext cx="3015358" cy="32929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8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Joseph T. Buell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James G. Oliveri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John A. </a:t>
            </a:r>
            <a:r>
              <a:rPr lang="en-US" dirty="0" err="1"/>
              <a:t>Crisci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92752F6-3DCA-F6CE-DAFC-DA85693E3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2" t="8057" r="17474" b="30167"/>
          <a:stretch/>
        </p:blipFill>
        <p:spPr>
          <a:xfrm>
            <a:off x="1002473" y="2004506"/>
            <a:ext cx="2577304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75BC4E-08FA-3AAB-F0E5-3EAA6CAD3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7" t="9611" r="14843" b="24994"/>
          <a:stretch/>
        </p:blipFill>
        <p:spPr>
          <a:xfrm>
            <a:off x="5206046" y="2004506"/>
            <a:ext cx="2420781" cy="33565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A28F9383-8184-6E3B-A771-F19B3A689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7" t="4704" r="13287" b="34582"/>
          <a:stretch/>
        </p:blipFill>
        <p:spPr>
          <a:xfrm>
            <a:off x="9068004" y="2004505"/>
            <a:ext cx="2493045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9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Danny Pontecorvo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Ed Connelly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Tony Mussorfitti</a:t>
            </a:r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3" name="Picture 2" descr="A person with a mustache and a mustache&#10;&#10;Description automatically generated">
            <a:extLst>
              <a:ext uri="{FF2B5EF4-FFF2-40B4-BE49-F238E27FC236}">
                <a16:creationId xmlns:a16="http://schemas.microsoft.com/office/drawing/2014/main" id="{20565C0E-B5E8-E00B-C432-625BCF294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7" t="10407" r="35971" b="27268"/>
          <a:stretch/>
        </p:blipFill>
        <p:spPr>
          <a:xfrm>
            <a:off x="1164059" y="2004504"/>
            <a:ext cx="2388045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erson fixing a device&#10;&#10;Description automatically generated">
            <a:extLst>
              <a:ext uri="{FF2B5EF4-FFF2-40B4-BE49-F238E27FC236}">
                <a16:creationId xmlns:a16="http://schemas.microsoft.com/office/drawing/2014/main" id="{FD507DF9-6646-C497-B87D-4430F3EF7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6" r="36624" b="46770"/>
          <a:stretch/>
        </p:blipFill>
        <p:spPr>
          <a:xfrm>
            <a:off x="5063531" y="1986772"/>
            <a:ext cx="2493045" cy="33565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group of police officers posing for a photo&#10;&#10;Description automatically generated">
            <a:extLst>
              <a:ext uri="{FF2B5EF4-FFF2-40B4-BE49-F238E27FC236}">
                <a16:creationId xmlns:a16="http://schemas.microsoft.com/office/drawing/2014/main" id="{8423A2DE-CA64-3324-8D03-843E9F38D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47647" r="22906" b="37519"/>
          <a:stretch/>
        </p:blipFill>
        <p:spPr>
          <a:xfrm>
            <a:off x="9046063" y="1986772"/>
            <a:ext cx="2536927" cy="33388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88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Al Jardin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Al Warta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 Rybak</a:t>
            </a:r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CEAC2A-DE1E-5B83-DAD1-2C0BFCFA1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42217" r="87220" b="40307"/>
          <a:stretch/>
        </p:blipFill>
        <p:spPr>
          <a:xfrm>
            <a:off x="798677" y="2072599"/>
            <a:ext cx="2922921" cy="30538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7D0E413-1022-7EC5-8244-23A00D564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874" r="42234" b="69969"/>
          <a:stretch/>
        </p:blipFill>
        <p:spPr>
          <a:xfrm>
            <a:off x="4987045" y="2072599"/>
            <a:ext cx="2578785" cy="28787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person in a uniform&#10;&#10;Description automatically generated">
            <a:extLst>
              <a:ext uri="{FF2B5EF4-FFF2-40B4-BE49-F238E27FC236}">
                <a16:creationId xmlns:a16="http://schemas.microsoft.com/office/drawing/2014/main" id="{B9A29F96-D7BD-04C0-E11B-AEB8187A9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23829" r="28762" b="40000"/>
          <a:stretch/>
        </p:blipFill>
        <p:spPr>
          <a:xfrm>
            <a:off x="8903822" y="2077162"/>
            <a:ext cx="2720728" cy="28787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42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Bob Crowe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Paul Rogers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John Cassidy</a:t>
            </a:r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" name="Picture 1" descr="A group of people standing in front of a fire truck&#10;&#10;Description automatically generated">
            <a:extLst>
              <a:ext uri="{FF2B5EF4-FFF2-40B4-BE49-F238E27FC236}">
                <a16:creationId xmlns:a16="http://schemas.microsoft.com/office/drawing/2014/main" id="{1C15EB39-94F0-E645-426C-A50F5DE08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31446" r="42699" b="39112"/>
          <a:stretch/>
        </p:blipFill>
        <p:spPr>
          <a:xfrm>
            <a:off x="5001909" y="2004504"/>
            <a:ext cx="2607829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8C554BA-23AA-3756-2A84-7C4B09560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7221" r="16427"/>
          <a:stretch/>
        </p:blipFill>
        <p:spPr>
          <a:xfrm>
            <a:off x="8872097" y="1978591"/>
            <a:ext cx="2752462" cy="33647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ouple of men posing for a picture&#10;&#10;Description automatically generated">
            <a:extLst>
              <a:ext uri="{FF2B5EF4-FFF2-40B4-BE49-F238E27FC236}">
                <a16:creationId xmlns:a16="http://schemas.microsoft.com/office/drawing/2014/main" id="{8F033553-6D3A-9267-09A6-FD2490ABE5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692" r="15159" b="23245"/>
          <a:stretch/>
        </p:blipFill>
        <p:spPr>
          <a:xfrm>
            <a:off x="661681" y="2131755"/>
            <a:ext cx="3198808" cy="30583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35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Joseph </a:t>
            </a:r>
            <a:r>
              <a:rPr lang="en-US" dirty="0" err="1"/>
              <a:t>Nallan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Neil Scow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Mike </a:t>
            </a:r>
            <a:r>
              <a:rPr lang="en-US" dirty="0" err="1"/>
              <a:t>Mulqueen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A28F9383-8184-6E3B-A771-F19B3A689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7" t="4704" r="13287" b="34582"/>
          <a:stretch/>
        </p:blipFill>
        <p:spPr>
          <a:xfrm>
            <a:off x="9068004" y="2004505"/>
            <a:ext cx="2493045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A group of police officers standing in front of a truck&#10;&#10;Description automatically generated">
            <a:extLst>
              <a:ext uri="{FF2B5EF4-FFF2-40B4-BE49-F238E27FC236}">
                <a16:creationId xmlns:a16="http://schemas.microsoft.com/office/drawing/2014/main" id="{8B428372-DC6E-8CED-7D32-90C88EC8B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37163" r="77245" b="52908"/>
          <a:stretch/>
        </p:blipFill>
        <p:spPr>
          <a:xfrm>
            <a:off x="646346" y="1935803"/>
            <a:ext cx="2961739" cy="2830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erson in a blue jacket&#10;&#10;Description automatically generated">
            <a:extLst>
              <a:ext uri="{FF2B5EF4-FFF2-40B4-BE49-F238E27FC236}">
                <a16:creationId xmlns:a16="http://schemas.microsoft.com/office/drawing/2014/main" id="{0CB9E982-B521-7884-1B03-061133067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9" r="27299" b="31986"/>
          <a:stretch/>
        </p:blipFill>
        <p:spPr>
          <a:xfrm>
            <a:off x="4756828" y="1935803"/>
            <a:ext cx="3240320" cy="27967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2BD50B-E8C9-83F4-C636-222094ADA53E}"/>
              </a:ext>
            </a:extLst>
          </p:cNvPr>
          <p:cNvSpPr/>
          <p:nvPr/>
        </p:nvSpPr>
        <p:spPr>
          <a:xfrm>
            <a:off x="9068004" y="1935803"/>
            <a:ext cx="2566277" cy="34075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Missing</a:t>
            </a:r>
          </a:p>
          <a:p>
            <a:pPr algn="ctr"/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7114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Kevin Dowdell</a:t>
            </a:r>
          </a:p>
          <a:p>
            <a:pPr marL="0" indent="0" algn="ctr">
              <a:buNone/>
            </a:pPr>
            <a:r>
              <a:rPr lang="en-US" dirty="0"/>
              <a:t>Lieutenant (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John Ferry</a:t>
            </a:r>
          </a:p>
          <a:p>
            <a:pPr marL="0" indent="0" algn="ctr">
              <a:buNone/>
            </a:pPr>
            <a:r>
              <a:rPr lang="en-US" dirty="0"/>
              <a:t>Captain (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Steve Spall</a:t>
            </a:r>
          </a:p>
          <a:p>
            <a:pPr marL="0" indent="0" algn="ctr">
              <a:buNone/>
            </a:pPr>
            <a:r>
              <a:rPr lang="en-US" dirty="0"/>
              <a:t>Captain (</a:t>
            </a:r>
            <a:r>
              <a:rPr lang="en-US" dirty="0" err="1"/>
              <a:t>cov</a:t>
            </a:r>
            <a:r>
              <a:rPr lang="en-US" dirty="0"/>
              <a:t>)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8582099-9F42-E84A-89B1-72B779C76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40993" r="71227" b="47943"/>
          <a:stretch/>
        </p:blipFill>
        <p:spPr>
          <a:xfrm>
            <a:off x="710009" y="2066677"/>
            <a:ext cx="2743199" cy="28529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2A65420-1614-FA5B-DA71-5BB79201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4" t="59149" r="14122" b="27410"/>
          <a:stretch/>
        </p:blipFill>
        <p:spPr>
          <a:xfrm>
            <a:off x="4724400" y="2045117"/>
            <a:ext cx="2743199" cy="28255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38F593F-586E-98C5-085B-43A14047E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2" t="41702" r="25740" b="46951"/>
          <a:stretch/>
        </p:blipFill>
        <p:spPr>
          <a:xfrm>
            <a:off x="9131029" y="2045117"/>
            <a:ext cx="1977915" cy="28255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5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Terry </a:t>
            </a:r>
            <a:r>
              <a:rPr lang="en-US" dirty="0" err="1"/>
              <a:t>Hattan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Captain (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Jim Ellison</a:t>
            </a:r>
          </a:p>
          <a:p>
            <a:pPr marL="0" indent="0" algn="ctr">
              <a:buNone/>
            </a:pPr>
            <a:r>
              <a:rPr lang="en-US" dirty="0"/>
              <a:t>Captain (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Craig Shelly</a:t>
            </a:r>
          </a:p>
          <a:p>
            <a:pPr marL="0" indent="0" algn="ctr">
              <a:buNone/>
            </a:pPr>
            <a:r>
              <a:rPr lang="en-US" dirty="0"/>
              <a:t>Battalion Chief (</a:t>
            </a:r>
            <a:r>
              <a:rPr lang="en-US" dirty="0" err="1"/>
              <a:t>cov</a:t>
            </a:r>
            <a:r>
              <a:rPr lang="en-US" dirty="0"/>
              <a:t>)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949FA3-C999-D4AB-3291-66D3FC3B4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38723" r="35934" b="50000"/>
          <a:stretch/>
        </p:blipFill>
        <p:spPr>
          <a:xfrm>
            <a:off x="902473" y="2075787"/>
            <a:ext cx="2329619" cy="27642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EE77888-89E1-33E8-1F14-CE5A2A9DF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60142" r="33522" b="27801"/>
          <a:stretch/>
        </p:blipFill>
        <p:spPr>
          <a:xfrm>
            <a:off x="4688732" y="2075787"/>
            <a:ext cx="2471568" cy="27642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9E2DA0C-AC18-1646-0A0D-187CC0E95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60000" r="68158" b="27092"/>
          <a:stretch/>
        </p:blipFill>
        <p:spPr>
          <a:xfrm>
            <a:off x="8508179" y="2046873"/>
            <a:ext cx="3068018" cy="27642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23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6140DF-AF44-C780-5BDE-4C14CF62B0EB}"/>
              </a:ext>
            </a:extLst>
          </p:cNvPr>
          <p:cNvSpPr txBox="1">
            <a:spLocks/>
          </p:cNvSpPr>
          <p:nvPr/>
        </p:nvSpPr>
        <p:spPr>
          <a:xfrm>
            <a:off x="798677" y="385662"/>
            <a:ext cx="292481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George Hough</a:t>
            </a:r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80CC65-404A-0313-A2BB-BD4F97344BD3}"/>
              </a:ext>
            </a:extLst>
          </p:cNvPr>
          <p:cNvSpPr txBox="1">
            <a:spLocks/>
          </p:cNvSpPr>
          <p:nvPr/>
        </p:nvSpPr>
        <p:spPr>
          <a:xfrm>
            <a:off x="8771039" y="385662"/>
            <a:ext cx="3086977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Antinio</a:t>
            </a:r>
            <a:r>
              <a:rPr lang="en-US" dirty="0"/>
              <a:t> </a:t>
            </a:r>
            <a:r>
              <a:rPr lang="en-US" dirty="0" err="1"/>
              <a:t>Benetatos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Lieutenant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4E4E98-8F80-A5EC-2EAC-22029F9FC734}"/>
              </a:ext>
            </a:extLst>
          </p:cNvPr>
          <p:cNvSpPr txBox="1">
            <a:spLocks/>
          </p:cNvSpPr>
          <p:nvPr/>
        </p:nvSpPr>
        <p:spPr>
          <a:xfrm>
            <a:off x="4688732" y="461204"/>
            <a:ext cx="3015358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Anthony </a:t>
            </a:r>
            <a:r>
              <a:rPr lang="en-US" dirty="0" err="1"/>
              <a:t>Castagna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Lieutenant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54CD9B1-F448-B23C-5D9B-8E8D4476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720" t="9702" r="274641" b="28711"/>
          <a:stretch/>
        </p:blipFill>
        <p:spPr>
          <a:xfrm>
            <a:off x="2762655" y="2414279"/>
            <a:ext cx="1634247" cy="2157721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01249797-ABDD-EDBA-02C1-14567D12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81" t="-17837" r="-101959" b="54240"/>
          <a:stretch/>
        </p:blipFill>
        <p:spPr>
          <a:xfrm>
            <a:off x="2762654" y="2343829"/>
            <a:ext cx="1634247" cy="2228171"/>
          </a:xfrm>
          <a:prstGeom prst="rect">
            <a:avLst/>
          </a:prstGeom>
        </p:spPr>
      </p:pic>
      <p:pic>
        <p:nvPicPr>
          <p:cNvPr id="2" name="Picture 1" descr="A person wearing a helmet and a helmet&#10;&#10;Description automatically generated">
            <a:extLst>
              <a:ext uri="{FF2B5EF4-FFF2-40B4-BE49-F238E27FC236}">
                <a16:creationId xmlns:a16="http://schemas.microsoft.com/office/drawing/2014/main" id="{A3852E07-7EFC-702C-1DB4-64A6D1B57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7234" r="25872" b="40425"/>
          <a:stretch/>
        </p:blipFill>
        <p:spPr>
          <a:xfrm>
            <a:off x="594122" y="1877439"/>
            <a:ext cx="2829341" cy="36000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person smiling at camera&#10;&#10;Description automatically generated">
            <a:extLst>
              <a:ext uri="{FF2B5EF4-FFF2-40B4-BE49-F238E27FC236}">
                <a16:creationId xmlns:a16="http://schemas.microsoft.com/office/drawing/2014/main" id="{81BA883D-F277-C3C9-62C8-BAD7E67CC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 t="39965" r="28248" b="7410"/>
          <a:stretch/>
        </p:blipFill>
        <p:spPr>
          <a:xfrm>
            <a:off x="4387166" y="1877439"/>
            <a:ext cx="3552002" cy="35823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erson drinking from a bottle&#10;&#10;Description automatically generated">
            <a:extLst>
              <a:ext uri="{FF2B5EF4-FFF2-40B4-BE49-F238E27FC236}">
                <a16:creationId xmlns:a16="http://schemas.microsoft.com/office/drawing/2014/main" id="{3C3B11FA-A335-DBF5-7CD9-BDFAB0BE87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20388" r="26135" b="46099"/>
          <a:stretch/>
        </p:blipFill>
        <p:spPr>
          <a:xfrm>
            <a:off x="8880347" y="2033081"/>
            <a:ext cx="2893284" cy="33171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84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682</TotalTime>
  <Words>164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Company Officers  in Haz-Mat 1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Valley East shop the website</dc:title>
  <dc:creator>Philip McArdle</dc:creator>
  <cp:lastModifiedBy>Philip H McArdle</cp:lastModifiedBy>
  <cp:revision>49</cp:revision>
  <cp:lastPrinted>2024-03-01T11:13:35Z</cp:lastPrinted>
  <dcterms:created xsi:type="dcterms:W3CDTF">2015-05-12T11:14:43Z</dcterms:created>
  <dcterms:modified xsi:type="dcterms:W3CDTF">2024-04-03T11:04:01Z</dcterms:modified>
</cp:coreProperties>
</file>